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41F26-060A-4CD4-912A-F61D6378AE7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53393-43BA-47DB-91BD-5C690721A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53393-43BA-47DB-91BD-5C690721A66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1F77-1031-4DCA-9D67-F18288B24F94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7B5A-86E7-441B-B78F-6A4489574BCC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01F0-13D9-463F-947F-7C0C78E213D3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8FD5-8B4F-41AC-83B3-50F768E87306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64C9-8FB6-4FBB-A5BD-6A34456AFF12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11C1-B7E1-430E-B5B4-CEB7657240BC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B58C-BC1B-474F-99E5-FB2F1445CCA8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F0FC-2513-48A3-906B-847A5DD6EE71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936-E5CA-4C24-82A3-41919658433A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F6E1-33F6-4E27-A2F9-1CD3A29D1DFC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A3A9-C1E8-4DE4-82B5-073F97120976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B856-A9B9-4BF6-92C7-D5887D3ABB47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Урок технологии 7 класс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Блок-схема: извлечение 6"/>
          <p:cNvSpPr/>
          <p:nvPr userDrawn="1"/>
        </p:nvSpPr>
        <p:spPr>
          <a:xfrm>
            <a:off x="685800" y="5257800"/>
            <a:ext cx="685800" cy="685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 userDrawn="1"/>
        </p:nvSpPr>
        <p:spPr>
          <a:xfrm>
            <a:off x="1371600" y="5257800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i="1" kern="1200">
          <a:solidFill>
            <a:schemeClr val="bg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620000" cy="46482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>Раздел  «Конструирование и моделирование одежды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Силуэт и стиль в одежде                                                                                    Требования, предъявляемые к одежде</a:t>
            </a:r>
            <a:br>
              <a:rPr lang="ru-RU" sz="20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28800" y="5867400"/>
            <a:ext cx="6400800" cy="76200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Урок Технологии </a:t>
            </a:r>
          </a:p>
          <a:p>
            <a:r>
              <a:rPr lang="ru-RU" sz="1600" b="1" dirty="0" smtClean="0"/>
              <a:t>В 7классе</a:t>
            </a:r>
            <a:endParaRPr lang="ru-RU" sz="1600" b="1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5791200"/>
            <a:ext cx="2895600" cy="746125"/>
          </a:xfrm>
          <a:noFill/>
          <a:ln>
            <a:noFill/>
          </a:ln>
        </p:spPr>
        <p:txBody>
          <a:bodyPr/>
          <a:lstStyle/>
          <a:p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 технологии 7 класс</a:t>
            </a:r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Силуэт в одежде (треугольник)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мужчин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женщин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1143000" y="2057400"/>
            <a:ext cx="2743200" cy="4114800"/>
          </a:xfrm>
          <a:prstGeom prst="triangle">
            <a:avLst>
              <a:gd name="adj" fmla="val 49656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876800" y="2057400"/>
            <a:ext cx="2895600" cy="4114800"/>
          </a:xfrm>
          <a:prstGeom prst="triangle">
            <a:avLst>
              <a:gd name="adj" fmla="val 49516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Силуэт в одежде (овал)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мужчин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962400" cy="4953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женщин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057400" y="2133600"/>
            <a:ext cx="2514600" cy="4191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67400" y="2057400"/>
            <a:ext cx="2743200" cy="4267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Силуэт в одежде (прямоугольник)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052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мужчин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женщин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24600" y="2057400"/>
            <a:ext cx="2057400" cy="3886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62200" y="2057400"/>
            <a:ext cx="2209800" cy="3886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Силуэт в одежде (трапеция)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мужчин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Для женщин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Трапеция 4"/>
          <p:cNvSpPr/>
          <p:nvPr/>
        </p:nvSpPr>
        <p:spPr>
          <a:xfrm>
            <a:off x="5638800" y="2057400"/>
            <a:ext cx="2590800" cy="4114800"/>
          </a:xfrm>
          <a:prstGeom prst="trapezoi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 rot="10800000">
            <a:off x="2286000" y="2057400"/>
            <a:ext cx="2438400" cy="4038600"/>
          </a:xfrm>
          <a:prstGeom prst="trapezoi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 в одежде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Классический (деловой) </a:t>
            </a:r>
            <a:r>
              <a:rPr lang="ru-RU" dirty="0" err="1" smtClean="0">
                <a:solidFill>
                  <a:srgbClr val="FFFF00"/>
                </a:solidFill>
              </a:rPr>
              <a:t>деловой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Спортивный (для активного отдыха)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943600" y="2516886"/>
            <a:ext cx="2819400" cy="3731514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514600"/>
            <a:ext cx="2971800" cy="3733800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 в одежде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Романтический (подчеркивает женственность)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2"/>
            <a:r>
              <a:rPr lang="ru-RU" sz="2800" b="1" dirty="0" smtClean="0">
                <a:solidFill>
                  <a:srgbClr val="FFFF00"/>
                </a:solidFill>
              </a:rPr>
              <a:t>Колониальный 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819400"/>
            <a:ext cx="2971800" cy="3578657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971800"/>
            <a:ext cx="2895600" cy="3429000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закрепления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001000" cy="4114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FF00"/>
                </a:solidFill>
              </a:rPr>
              <a:t>Как нужно одеваться, чтобы не выглядеть нелепо?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FF00"/>
                </a:solidFill>
              </a:rPr>
              <a:t>Что нужно учитывать при выборе одежды какого-либо силуэта?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FF00"/>
                </a:solidFill>
              </a:rPr>
              <a:t>Сколько видов силуэтов используется в современной моде?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FF00"/>
                </a:solidFill>
              </a:rPr>
              <a:t>На каком этапе изготовления одежды необходимо учитывать требования, предъявляемые к ней?</a:t>
            </a:r>
          </a:p>
          <a:p>
            <a:pPr algn="l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Урок технологии 7 класс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142</Words>
  <PresentationFormat>Экран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Раздел  «Конструирование и моделирование одежды   Силуэт и стиль в одежде                                                                                    Требования, предъявляемые к одежде        </vt:lpstr>
      <vt:lpstr>Силуэт в одежде (треугольник)</vt:lpstr>
      <vt:lpstr>Силуэт в одежде (овал)</vt:lpstr>
      <vt:lpstr>Силуэт в одежде (прямоугольник)</vt:lpstr>
      <vt:lpstr>Силуэт в одежде (трапеция)</vt:lpstr>
      <vt:lpstr>Стили в одежде</vt:lpstr>
      <vt:lpstr>Стили в одежде </vt:lpstr>
      <vt:lpstr>Вопросы для закрепления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«Снятие мерок с фигуры человека»</dc:title>
  <cp:lastModifiedBy>Vadim</cp:lastModifiedBy>
  <cp:revision>19</cp:revision>
  <dcterms:modified xsi:type="dcterms:W3CDTF">2011-12-06T17:43:21Z</dcterms:modified>
</cp:coreProperties>
</file>